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" name="Google Shape;31;p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1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2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3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3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3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3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3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4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4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4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4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0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50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0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p51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1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52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2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53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53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54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4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5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55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55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5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5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5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5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5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6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7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9:notes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8" name="Google Shape;28;p4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Down and Dirty CSS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School (now Plural</a:t>
            </a:r>
            <a:r>
              <a:rPr b="1" lang="en-US" sz="2200">
                <a:solidFill>
                  <a:schemeClr val="dk1"/>
                </a:solidFill>
              </a:rPr>
              <a:t>s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ight)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offers some of the best online courses for HTML, CSS, JavaScript, Node, Express and </a:t>
            </a:r>
            <a:r>
              <a:rPr lang="en-US" sz="2200">
                <a:solidFill>
                  <a:schemeClr val="dk1"/>
                </a:solidFill>
              </a:rPr>
              <a:t>React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860746"/>
            <a:ext cx="8610599" cy="316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Jon Duckett’s books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&amp; CSS 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JavaScript &amp; jQuery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are two of the clearest primers on their respective subjects. If you’re a “book-person,” these may be helpful texts.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ecx.images-amazon.com/images/I/41Z2swEmwaL._SX258_BO1,204,203,200_.jpg" id="108" name="Google Shape;1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990600"/>
            <a:ext cx="2705100" cy="3391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ecx.images-amazon.com/images/I/41oa41LdNdL._SX400_BO1,204,203,200_.jpg" id="109" name="Google Shape;1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978855"/>
            <a:ext cx="2736433" cy="340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116" name="Google Shape;116;p16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Eloquent JavaScript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terrific, free book that goes through the fundamentals of JavaScript.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find it here: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http://eloquentjavascript.net/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ver image" id="117" name="Google Shape;11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0" y="914399"/>
            <a:ext cx="4057650" cy="52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  <a:endParaRPr/>
          </a:p>
        </p:txBody>
      </p:sp>
      <p:pic>
        <p:nvPicPr>
          <p:cNvPr descr="https://s-media-cache-ak0.pinimg.com/564x/dd/83/7a/dd837ab66b4ff40fb4eca62be5776eff.jpg" id="124" name="Google Shape;12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789548"/>
            <a:ext cx="7239000" cy="54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#3 – Homework is Hard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your homework due dates in Bootcamp Spot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 speaking, expect homework to be semi-challenging.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 sure you’re leaving a solid block of time to put in.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find yourself working on assignment for over 2 hours without even a small amount of progress, </a:t>
            </a:r>
            <a:r>
              <a:rPr b="1"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us know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don’t win points in life staring at a blank screen.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today’s class, we’ll be introducing: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Typography and Google Fonts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Pseudo-Classes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Basics of Twitter Bootstrap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Typography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is Huge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7" y="946058"/>
            <a:ext cx="8405813" cy="423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Typography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play a huge role in the visual aesthetic and emotional identity of a webpage.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Typographic Properties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between lines of text on a page (Golden Ratio of 1.5x font).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size of lettering. Should be at least 16 px on modern pages.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https://www.smashingmagazine.com/2011/10/16-pixels-body-copy-anything-less-costly-mistake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Length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a CSS property but rather a standard. Should be about 50-75 characters per line on a desktop 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http://baymard.com/blog/line-length-readability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 Spacing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Spacing between individual letters—try to avoid cramping.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vs Serif</a:t>
            </a:r>
            <a:b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 are fonts sans their serifs—no tails. They’re easier to read online.</a:t>
            </a: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Few Admin Items…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 Height vs Fonts</a:t>
            </a:r>
            <a:endParaRPr/>
          </a:p>
        </p:txBody>
      </p:sp>
      <p:pic>
        <p:nvPicPr>
          <p:cNvPr descr="http://i.stack.imgur.com/wZtaK.png"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914400"/>
            <a:ext cx="8526007" cy="440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vs Sans Serif</a:t>
            </a:r>
            <a:endParaRPr/>
          </a:p>
        </p:txBody>
      </p:sp>
      <p:pic>
        <p:nvPicPr>
          <p:cNvPr descr="http://cdncms.fonts.net/images/6bff0c2cdbbcca14/A.SerifSansPrint.jpg" id="179" name="Google Shape;17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703949"/>
            <a:ext cx="8701095" cy="481460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Serif fonts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include small lines attached to the end strokes of letters.</a:t>
            </a:r>
            <a:endParaRPr/>
          </a:p>
          <a:p>
            <a:pPr indent="-257175" lvl="0" marL="257175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Sans-Serif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(without serif) do not include such strokes.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block of text using a Lorem Ipsum Generator. Incorporate it into an HTML Document.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use CSS styling to modify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Font-family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Line-height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Letter-spacing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TypePlate and see if you can figure out how to incorporate it into your site (</a:t>
            </a:r>
            <a:r>
              <a:rPr lang="en-US" sz="2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http://typeplate.com/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50" y="995747"/>
            <a:ext cx="8401050" cy="4692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easily incorporate Google’s custom fonts.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1" lang="en-US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Fonts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(or re-use) an HTML Document of your choosing and then incorporate 2-3 custom Google fonts into the page.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read about Font Awesome icons and see if you can figure out how to incorporate one onto your page. </a:t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Pseudo Styles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 Classes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399" y="990600"/>
            <a:ext cx="4310743" cy="511498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5" name="Google Shape;225;p31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 has keywords that can be added to selectors. These highlight the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states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selected element.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example: CSS can hook onto the specific moment when a link is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hovered over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the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:hover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pseudo-class. 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list of pseudo-classes found here: </a:t>
            </a:r>
            <a:r>
              <a:rPr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https://developer.mozilla.org/en-US/docs/Web/CSS/Pseudo-classes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 with Various States</a:t>
            </a:r>
            <a:endParaRPr/>
          </a:p>
        </p:txBody>
      </p:sp>
      <p:pic>
        <p:nvPicPr>
          <p:cNvPr descr="https://developers.google.com/web/fundamentals/design-and-ui/input/touch/images/button-states.png"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63600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239" name="Google Shape;239;p33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(Button.html | 3-Pseudoclass)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 is Due Sat</a:t>
            </a:r>
            <a:r>
              <a:rPr lang="en-US"/>
              <a:t>urday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</p:txBody>
      </p:sp>
      <p:sp>
        <p:nvSpPr>
          <p:cNvPr id="47" name="Google Shape;47;p7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forget to submit both the GitHub and GitHub Pages links!</a:t>
            </a:r>
            <a:endParaRPr/>
          </a:p>
        </p:txBody>
      </p:sp>
      <p:pic>
        <p:nvPicPr>
          <p:cNvPr descr="http://m.memegen.com/bb6ibz.jpg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143000"/>
            <a:ext cx="4876800" cy="427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series of links and modify the pseudo-classes associated with their Default, Active, Hover and Focus States.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finish early, incorporate a pseudo-class we haven’t covered in your page. Then read about “pseudo-elements” and try to incorporate one as well.</a:t>
            </a:r>
            <a:endParaRPr/>
          </a:p>
        </p:txBody>
      </p:sp>
      <p:sp>
        <p:nvSpPr>
          <p:cNvPr id="247" name="Google Shape;247;p3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Beyond CSS Hacking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Refresher on HTML/CSS </a:t>
            </a:r>
            <a:endParaRPr/>
          </a:p>
        </p:txBody>
      </p:sp>
      <p:sp>
        <p:nvSpPr>
          <p:cNvPr id="260" name="Google Shape;260;p36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web”.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vs HTML/CSS</a:t>
            </a:r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047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270" name="Google Shape;270;p37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/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/>
          </a:p>
          <a:p>
            <a:pPr indent="-1905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File:Notepad.png"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838200"/>
            <a:ext cx="5715000" cy="551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Revelation…</a:t>
            </a:r>
            <a:endParaRPr/>
          </a:p>
        </p:txBody>
      </p:sp>
      <p:sp>
        <p:nvSpPr>
          <p:cNvPr id="286" name="Google Shape;286;p39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better way!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Where’s the CSS? (Instructor Demo)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01" name="Google Shape;301;p41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closest to you, take a close look at the Bootstrap-powered HTML document I just sent you.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prepared to answer the following two questions: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Where does this HTML document draw its styles from?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AutoNum type="arabicPeriod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our browser know which HTML element to style, and in which way? (ex: button face or background banner)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Think about how Google Fonts work.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319" name="Google Shape;319;p43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320" name="Google Shape;320;p43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pic>
        <p:nvPicPr>
          <p:cNvPr descr="http://www.lolroflmao.com/wp-content/uploads/2011/11/Has-been-studying-his-subject-for-30-years-Assumes-you-will-understand-it-after-3-classes.jpg" id="55" name="Google Shape;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93564"/>
            <a:ext cx="7822383" cy="522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327" name="Google Shape;327;p44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71600"/>
            <a:ext cx="6496050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336" name="Google Shape;336;p45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Turn to the person next to you and celebrate this together.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discuss the concept of Bootstrap to confirm that you both understand why you are celebrating.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</a:t>
            </a: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You should be explaining why is Bootstrap’s “pre-defined” CSS a big deal.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Bootstrap?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Definition</a:t>
            </a:r>
            <a:endParaRPr/>
          </a:p>
        </p:txBody>
      </p:sp>
      <p:sp>
        <p:nvSpPr>
          <p:cNvPr id="349" name="Google Shape;349;p47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 Bootstrap 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free collection of tools for creating websites and web applications. </a:t>
            </a:r>
            <a:endParaRPr/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comes with a pre-built design template for typography, forms, buttons, navigation, UI elements and JavaScript.</a:t>
            </a:r>
            <a:endParaRPr/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Documentation here: </a:t>
            </a:r>
            <a:r>
              <a:rPr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http://getbootstrap.com/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47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edia02.hongkiat.com/twitter-bootstrap/twitter-bootstrap.jpg" id="350" name="Google Shape;35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4495800"/>
            <a:ext cx="2833255" cy="1586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xample of a webpage using Bootstrap framework" id="351" name="Google Shape;351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4501051"/>
            <a:ext cx="3069589" cy="1581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358" name="Google Shape;3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8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366" name="Google Shape;36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9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only write unformatted text</a:t>
            </a: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375" name="Google Shape;375;p50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/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/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   </a:t>
            </a:r>
            <a:r>
              <a:rPr b="1" lang="en-US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File:Notepad.png" id="376" name="Google Shape;37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99" y="4572000"/>
            <a:ext cx="1281261" cy="1281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Word 2013 logo.svg" id="377" name="Google Shape;37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6745" y="4738380"/>
            <a:ext cx="1135526" cy="1114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0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000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&amp; Bootstrap </a:t>
            </a:r>
            <a:endParaRPr/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 with a </a:t>
            </a:r>
            <a:r>
              <a:rPr b="1" lang="en-US" sz="19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prebuilt template.</a:t>
            </a:r>
            <a:endParaRPr/>
          </a:p>
          <a:p>
            <a:pPr indent="-22225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b="1"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still customize, but now have a pre-built style and aesthetic look.</a:t>
            </a:r>
            <a:endParaRPr b="1" sz="19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icrosoft Word 2013 logo.svg" id="379" name="Google Shape;37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793" y="4703608"/>
            <a:ext cx="1145572" cy="1124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thr7.com/wp-content/uploads/2014/11/free-report-cover-page-template-download-hrkr8daj.png" id="380" name="Google Shape;38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4800" y="4784192"/>
            <a:ext cx="685800" cy="88750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/ CSS / Bootstrap Analogy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Bootstrap Features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Components</a:t>
            </a:r>
            <a:endParaRPr/>
          </a:p>
        </p:txBody>
      </p:sp>
      <p:sp>
        <p:nvSpPr>
          <p:cNvPr id="395" name="Google Shape;395;p5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offers a wide range of components that you should consider including in your next web projects. Flip through the documentation and incorporate elements you see fit. </a:t>
            </a:r>
            <a:endParaRPr/>
          </a:p>
        </p:txBody>
      </p:sp>
      <p:pic>
        <p:nvPicPr>
          <p:cNvPr id="396" name="Google Shape;39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708572"/>
            <a:ext cx="1891713" cy="4589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Nav Bars</a:t>
            </a:r>
            <a:endParaRPr/>
          </a:p>
        </p:txBody>
      </p:sp>
      <p:pic>
        <p:nvPicPr>
          <p:cNvPr id="404" name="Google Shape;40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3"/>
          <p:cNvPicPr preferRelativeResize="0"/>
          <p:nvPr/>
        </p:nvPicPr>
        <p:blipFill rotWithShape="1">
          <a:blip r:embed="rId4">
            <a:alphaModFix/>
          </a:blip>
          <a:srcRect b="0" l="0" r="19124" t="0"/>
          <a:stretch/>
        </p:blipFill>
        <p:spPr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sp>
        <p:nvSpPr>
          <p:cNvPr id="62" name="Google Shape;62;p9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Here’s the reality, the pace of this program </a:t>
            </a:r>
            <a:r>
              <a:rPr b="1" i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FAST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could slow down and make it easier – but that wouldn’t prepare you to be developers right out of the program.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up the challenge. Try to retain as much as you can.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on your own time (after the program), go back and review the concepts you felt you needed a refresher on.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Don’t try to master </a:t>
            </a:r>
            <a:r>
              <a:rPr b="0" i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</a:t>
            </a:r>
            <a:r>
              <a:rPr b="0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little detail.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sz="22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 on the big picture and how to find what you need, when you need it.</a:t>
            </a:r>
            <a:r>
              <a:rPr b="1" lang="en-US" sz="2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Jumbotron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4"/>
          <p:cNvPicPr preferRelativeResize="0"/>
          <p:nvPr/>
        </p:nvPicPr>
        <p:blipFill rotWithShape="1">
          <a:blip r:embed="rId3">
            <a:alphaModFix/>
          </a:blip>
          <a:srcRect b="0" l="0" r="0" t="9770"/>
          <a:stretch/>
        </p:blipFill>
        <p:spPr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Table</a:t>
            </a:r>
            <a:endParaRPr/>
          </a:p>
        </p:txBody>
      </p:sp>
      <p:sp>
        <p:nvSpPr>
          <p:cNvPr id="424" name="Google Shape;424;p55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  <p:pic>
        <p:nvPicPr>
          <p:cNvPr id="425" name="Google Shape;42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800" y="3110329"/>
            <a:ext cx="4572000" cy="316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Form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442" name="Google Shape;442;p57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(BootstrapButtons.html | 5-BootstrapDemo)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449" name="Google Shape;449;p5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with someone closest to you: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Navigate to the Twitter Bootstrap website.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copy the link to the Bootstrap CSS file into one of your old HTML files.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Look through the Bootstrap CSS or Components list and incorporate at least three Bootstrap elements onto your page.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a screenshot of your page to your section’s channel when you finish.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First include a link to Bootstrap’s CSS. Then visit the Bootstrap page on CSS or Components.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Takeaways</a:t>
            </a:r>
            <a:endParaRPr/>
          </a:p>
        </p:txBody>
      </p:sp>
      <p:sp>
        <p:nvSpPr>
          <p:cNvPr id="462" name="Google Shape;462;p60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the end of class you should be able to: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loose definition of “typography” and a few CSS properties for styling it.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Offer a practical example of using pseudo-classes.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generally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what Twitter Bootstrap is and why pre-defined CSS frameworks are powerful. </a:t>
            </a:r>
            <a:endParaRPr/>
          </a:p>
          <a:p>
            <a:pPr indent="-3175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AutoNum type="arabicPeriod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 how to incorporate the Twitter Bootstrap style library into your website.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Class… Layout Building!</a:t>
            </a:r>
            <a:endParaRPr/>
          </a:p>
        </p:txBody>
      </p:sp>
      <p:pic>
        <p:nvPicPr>
          <p:cNvPr id="469" name="Google Shape;46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100" y="838199"/>
            <a:ext cx="5638800" cy="5378373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Homework #2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#1 – Pace is Fast!!!</a:t>
            </a:r>
            <a:endParaRPr/>
          </a:p>
        </p:txBody>
      </p:sp>
      <p:sp>
        <p:nvSpPr>
          <p:cNvPr id="69" name="Google Shape;69;p1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 as instructors and TAs, we are here to help.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your GitHub code as you run into issues. We can let you know if you’re going in the right (or wrong) direction.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Come to office hours! We can help go over old code, offer tips on homework, or just generally give you a pep talk.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m.memegen.com/ie2327.jpg" id="70" name="Google Shape;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3886200"/>
            <a:ext cx="2351728" cy="235172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Reach out to Student Success if you’d ever like to schedule a 1-on-1 meeting.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685800"/>
            <a:ext cx="8677515" cy="5588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Advice: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in this program, concentrate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your efforts on what we’re covering in class.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Books can be helpful when you are learning on your own. But in a Bootcamp like this, they can also be distracting—especially when our class is moving so quickly.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you’re at home, focus your efforts on completing your homework, re-completing in-class exercises, and going over slides.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 in books and outside tutorials </a:t>
            </a:r>
            <a:r>
              <a:rPr i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you finish the program.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#2 – Books Please?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said,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truly feel the need for outside resources…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